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EA88-ECEF-4B59-B719-362050A1606E}" type="datetimeFigureOut">
              <a:rPr lang="pt-BR" smtClean="0"/>
              <a:t>09/08/2019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486F-A11A-452C-94F2-7B70588482B3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EA88-ECEF-4B59-B719-362050A1606E}" type="datetimeFigureOut">
              <a:rPr lang="pt-BR" smtClean="0"/>
              <a:t>09/08/2019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486F-A11A-452C-94F2-7B70588482B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EA88-ECEF-4B59-B719-362050A1606E}" type="datetimeFigureOut">
              <a:rPr lang="pt-BR" smtClean="0"/>
              <a:t>09/08/2019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486F-A11A-452C-94F2-7B70588482B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EA88-ECEF-4B59-B719-362050A1606E}" type="datetimeFigureOut">
              <a:rPr lang="pt-BR" smtClean="0"/>
              <a:t>09/08/2019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486F-A11A-452C-94F2-7B70588482B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EA88-ECEF-4B59-B719-362050A1606E}" type="datetimeFigureOut">
              <a:rPr lang="pt-BR" smtClean="0"/>
              <a:t>09/08/2019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42D486F-A11A-452C-94F2-7B70588482B3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EA88-ECEF-4B59-B719-362050A1606E}" type="datetimeFigureOut">
              <a:rPr lang="pt-BR" smtClean="0"/>
              <a:t>09/08/2019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486F-A11A-452C-94F2-7B70588482B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EA88-ECEF-4B59-B719-362050A1606E}" type="datetimeFigureOut">
              <a:rPr lang="pt-BR" smtClean="0"/>
              <a:t>09/08/2019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486F-A11A-452C-94F2-7B70588482B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EA88-ECEF-4B59-B719-362050A1606E}" type="datetimeFigureOut">
              <a:rPr lang="pt-BR" smtClean="0"/>
              <a:t>09/08/2019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486F-A11A-452C-94F2-7B70588482B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EA88-ECEF-4B59-B719-362050A1606E}" type="datetimeFigureOut">
              <a:rPr lang="pt-BR" smtClean="0"/>
              <a:t>09/08/2019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486F-A11A-452C-94F2-7B70588482B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EA88-ECEF-4B59-B719-362050A1606E}" type="datetimeFigureOut">
              <a:rPr lang="pt-BR" smtClean="0"/>
              <a:t>09/08/2019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486F-A11A-452C-94F2-7B70588482B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EA88-ECEF-4B59-B719-362050A1606E}" type="datetimeFigureOut">
              <a:rPr lang="pt-BR" smtClean="0"/>
              <a:t>09/08/2019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486F-A11A-452C-94F2-7B70588482B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DF3EA88-ECEF-4B59-B719-362050A1606E}" type="datetimeFigureOut">
              <a:rPr lang="pt-BR" smtClean="0"/>
              <a:t>09/08/2019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42D486F-A11A-452C-94F2-7B70588482B3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ESTUDO DO </a:t>
            </a:r>
            <a:r>
              <a:rPr lang="pt-BR" dirty="0" smtClean="0"/>
              <a:t>TEXTO</a:t>
            </a:r>
            <a:br>
              <a:rPr lang="pt-BR" dirty="0" smtClean="0"/>
            </a:br>
            <a:r>
              <a:rPr lang="pt-BR" dirty="0" smtClean="0"/>
              <a:t>&amp;</a:t>
            </a:r>
            <a:br>
              <a:rPr lang="pt-BR" dirty="0" smtClean="0"/>
            </a:br>
            <a:r>
              <a:rPr lang="pt-BR" dirty="0" smtClean="0"/>
              <a:t>Seminário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pt-BR" b="1" dirty="0">
                <a:latin typeface="Trebuchet MS"/>
              </a:rPr>
              <a:t>Prática Educativa e </a:t>
            </a:r>
            <a:r>
              <a:rPr lang="pt-BR" b="1" dirty="0" smtClean="0">
                <a:latin typeface="Trebuchet MS"/>
              </a:rPr>
              <a:t>Enfoque </a:t>
            </a:r>
            <a:r>
              <a:rPr lang="pt-BR" b="1" dirty="0">
                <a:latin typeface="Trebuchet MS"/>
              </a:rPr>
              <a:t>CTS – exemplificações e diálogos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4143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 Grupal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Forme duplas ou trios</a:t>
            </a:r>
          </a:p>
          <a:p>
            <a:r>
              <a:rPr lang="pt-BR" dirty="0" smtClean="0"/>
              <a:t>Escolha no universo de leituras já realizadas, sugeridas ou no âmbito da internet um texto que possa exemplificar e dialogar com a prática educativa de cunho CTS.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719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Sugestão de Leitura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Leitura exploratória inicial</a:t>
            </a:r>
          </a:p>
          <a:p>
            <a:r>
              <a:rPr lang="pt-BR" dirty="0" smtClean="0"/>
              <a:t>Leitura interpretativa/compreensiva</a:t>
            </a:r>
          </a:p>
          <a:p>
            <a:r>
              <a:rPr lang="pt-BR" dirty="0" smtClean="0"/>
              <a:t>Leitura analítica/contextualizada</a:t>
            </a:r>
          </a:p>
          <a:p>
            <a:endParaRPr lang="pt-BR" dirty="0"/>
          </a:p>
          <a:p>
            <a:r>
              <a:rPr lang="pt-BR" dirty="0" smtClean="0"/>
              <a:t>NIVEL LEITOR</a:t>
            </a:r>
          </a:p>
          <a:p>
            <a:pPr marL="651510" indent="-514350">
              <a:buFont typeface="+mj-lt"/>
              <a:buAutoNum type="arabicPeriod"/>
            </a:pPr>
            <a:r>
              <a:rPr lang="pt-BR" dirty="0" smtClean="0"/>
              <a:t>Literal</a:t>
            </a:r>
          </a:p>
          <a:p>
            <a:pPr marL="651510" indent="-514350">
              <a:buFont typeface="+mj-lt"/>
              <a:buAutoNum type="arabicPeriod"/>
            </a:pPr>
            <a:r>
              <a:rPr lang="pt-BR" dirty="0" smtClean="0"/>
              <a:t>Compreensivo</a:t>
            </a:r>
          </a:p>
          <a:p>
            <a:pPr marL="651510" indent="-514350">
              <a:buFont typeface="+mj-lt"/>
              <a:buAutoNum type="arabicPeriod"/>
            </a:pPr>
            <a:r>
              <a:rPr lang="pt-BR" dirty="0" smtClean="0"/>
              <a:t>Dialógico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9833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Elementos para análise do texto científico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TÍTULO  (mobilizador de interesse)</a:t>
            </a:r>
          </a:p>
          <a:p>
            <a:r>
              <a:rPr lang="pt-BR" dirty="0" smtClean="0"/>
              <a:t>RESUMO (breve síntese da pesquisa)</a:t>
            </a:r>
          </a:p>
          <a:p>
            <a:r>
              <a:rPr lang="pt-BR" dirty="0" smtClean="0"/>
              <a:t>INTRODUÇÃO (enquadramento da pesquisa, objetivo, problema, variáveis, hipóteses)</a:t>
            </a:r>
          </a:p>
          <a:p>
            <a:r>
              <a:rPr lang="pt-BR" dirty="0" smtClean="0"/>
              <a:t>METODOLOGIA (forma, procedimento, público-alvo,  local, tempo da ação)</a:t>
            </a:r>
          </a:p>
          <a:p>
            <a:r>
              <a:rPr lang="pt-BR" dirty="0" smtClean="0"/>
              <a:t>FUNDAMENTAÇÃO TEÓRICA (base e pressupostos que respaldam a ação)</a:t>
            </a:r>
          </a:p>
          <a:p>
            <a:r>
              <a:rPr lang="pt-BR" dirty="0" smtClean="0"/>
              <a:t>RESULTADOS E DISCUSSÃO (a ação praticada, discussão dos dados)</a:t>
            </a:r>
          </a:p>
          <a:p>
            <a:r>
              <a:rPr lang="pt-BR" dirty="0" smtClean="0"/>
              <a:t>CONSIDERAÇÕES FINAIS (ponderações e conclusões alcançadas</a:t>
            </a:r>
          </a:p>
          <a:p>
            <a:r>
              <a:rPr lang="pt-BR" dirty="0" smtClean="0"/>
              <a:t>REFERÊNCIAS (bibliografia lida e utilizada, que pode promover aprofundamento)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5780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Exemplificação Prática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 base no texto </a:t>
            </a:r>
            <a:r>
              <a:rPr lang="pt-BR" sz="2400" dirty="0" smtClean="0"/>
              <a:t>KRASILCHIK e MARANDINO (2007, p. 33-34) identifique os elementos:</a:t>
            </a:r>
          </a:p>
          <a:p>
            <a:pPr>
              <a:buFont typeface="Wingdings" pitchFamily="2" charset="2"/>
              <a:buChar char="§"/>
            </a:pPr>
            <a:r>
              <a:rPr lang="pt-BR" sz="2400" dirty="0" smtClean="0"/>
              <a:t>Tema</a:t>
            </a:r>
          </a:p>
          <a:p>
            <a:pPr>
              <a:buFont typeface="Wingdings" pitchFamily="2" charset="2"/>
              <a:buChar char="§"/>
            </a:pPr>
            <a:r>
              <a:rPr lang="pt-BR" sz="2400" dirty="0" smtClean="0"/>
              <a:t>Modalidade</a:t>
            </a:r>
          </a:p>
          <a:p>
            <a:pPr>
              <a:buFont typeface="Wingdings" pitchFamily="2" charset="2"/>
              <a:buChar char="§"/>
            </a:pPr>
            <a:r>
              <a:rPr lang="pt-BR" sz="2400" dirty="0" smtClean="0"/>
              <a:t>Local</a:t>
            </a:r>
          </a:p>
          <a:p>
            <a:pPr>
              <a:buFont typeface="Wingdings" pitchFamily="2" charset="2"/>
              <a:buChar char="§"/>
            </a:pPr>
            <a:r>
              <a:rPr lang="pt-BR" sz="2400" dirty="0" smtClean="0"/>
              <a:t>Tempo</a:t>
            </a:r>
          </a:p>
          <a:p>
            <a:pPr>
              <a:buFont typeface="Wingdings" pitchFamily="2" charset="2"/>
              <a:buChar char="§"/>
            </a:pPr>
            <a:r>
              <a:rPr lang="pt-BR" sz="2400" dirty="0" smtClean="0"/>
              <a:t>Áreas de Conhecimento</a:t>
            </a:r>
          </a:p>
          <a:p>
            <a:pPr>
              <a:buFont typeface="Wingdings" pitchFamily="2" charset="2"/>
              <a:buChar char="§"/>
            </a:pPr>
            <a:r>
              <a:rPr lang="pt-BR" sz="2400" dirty="0" smtClean="0"/>
              <a:t>Objetivos</a:t>
            </a:r>
          </a:p>
          <a:p>
            <a:pPr>
              <a:buFont typeface="Wingdings" pitchFamily="2" charset="2"/>
              <a:buChar char="§"/>
            </a:pPr>
            <a:r>
              <a:rPr lang="pt-BR" sz="2400" dirty="0" smtClean="0"/>
              <a:t>Justificativa</a:t>
            </a:r>
          </a:p>
          <a:p>
            <a:pPr>
              <a:buFont typeface="Wingdings" pitchFamily="2" charset="2"/>
              <a:buChar char="§"/>
            </a:pPr>
            <a:r>
              <a:rPr lang="pt-BR" sz="2400" dirty="0" smtClean="0"/>
              <a:t>Desenvolvimento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5076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Possibilidade de Implementação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Análise se é possível utilizar e desenvolver a atividade percuciente ao texto científico no âmbito da realidade escolar local de pertencimento.</a:t>
            </a:r>
          </a:p>
          <a:p>
            <a:pPr algn="just"/>
            <a:r>
              <a:rPr lang="pt-BR" dirty="0" smtClean="0"/>
              <a:t>A prática explicitada remete a outras já desenvolvidas por membros do grupo. Realize uma breve narrativa.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2880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Seminário de Encerramento </a:t>
            </a:r>
            <a:r>
              <a:rPr lang="pt-BR" dirty="0" smtClean="0"/>
              <a:t>do estudo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Entrega do material escrito a professora formadora.</a:t>
            </a:r>
          </a:p>
          <a:p>
            <a:pPr marL="13716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Socialização ao grupo numa explanação de 15 a 20 minutos em roda de diálogo.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0359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700808"/>
            <a:ext cx="8856984" cy="5616624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KRASILCHIK, M., MARANDINO, M. Ensino de Ciências e Cidadania. 2 ed. São Paulo: Editora Moderna. 2007.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6843359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</TotalTime>
  <Words>278</Words>
  <Application>Microsoft Office PowerPoint</Application>
  <PresentationFormat>Apresentação na tela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Ápice</vt:lpstr>
      <vt:lpstr>ESTUDO DO TEXTO &amp; Seminário</vt:lpstr>
      <vt:lpstr>Atividade Grupal</vt:lpstr>
      <vt:lpstr>Sugestão de Leitura</vt:lpstr>
      <vt:lpstr>Elementos para análise do texto científico</vt:lpstr>
      <vt:lpstr>Exemplificação Prática </vt:lpstr>
      <vt:lpstr>Possibilidade de Implementação</vt:lpstr>
      <vt:lpstr>Seminário de Encerramento do estudo</vt:lpstr>
      <vt:lpstr>REFERÊNCIAS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ESTUDO DO TEXTO</dc:title>
  <dc:creator>Nájela Ujiie</dc:creator>
  <cp:lastModifiedBy>Nájela Ujiie</cp:lastModifiedBy>
  <cp:revision>7</cp:revision>
  <dcterms:created xsi:type="dcterms:W3CDTF">2017-09-19T18:54:53Z</dcterms:created>
  <dcterms:modified xsi:type="dcterms:W3CDTF">2019-08-09T21:37:56Z</dcterms:modified>
</cp:coreProperties>
</file>